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368FC19-D5AE-4252-ACD4-6532113F718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BAC708C-A798-4C63-AF8A-357A5CD97D6E}" type="datetimeFigureOut">
              <a:rPr lang="en-US" smtClean="0"/>
              <a:t>10/24/2012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Oct.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2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DOL</a:t>
            </a:r>
          </a:p>
          <a:p>
            <a:r>
              <a:rPr lang="en-US" sz="3600" dirty="0" smtClean="0"/>
              <a:t>Vocab</a:t>
            </a:r>
          </a:p>
          <a:p>
            <a:r>
              <a:rPr lang="en-US" sz="3600" dirty="0" smtClean="0"/>
              <a:t>Chapter 3</a:t>
            </a:r>
          </a:p>
          <a:p>
            <a:r>
              <a:rPr lang="en-US" sz="3600" dirty="0" smtClean="0"/>
              <a:t>Homework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8912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err="1" smtClean="0"/>
              <a:t>Definitaly</a:t>
            </a:r>
            <a:endParaRPr lang="en-US" sz="3600" dirty="0" smtClean="0"/>
          </a:p>
          <a:p>
            <a:r>
              <a:rPr lang="en-US" sz="3600" dirty="0" smtClean="0"/>
              <a:t>Beginning</a:t>
            </a:r>
          </a:p>
          <a:p>
            <a:r>
              <a:rPr lang="en-US" sz="3600" dirty="0" smtClean="0"/>
              <a:t>License</a:t>
            </a:r>
          </a:p>
          <a:p>
            <a:r>
              <a:rPr lang="en-US" sz="3600" dirty="0" err="1" smtClean="0"/>
              <a:t>Mispell</a:t>
            </a:r>
            <a:endParaRPr lang="en-US" sz="3600" dirty="0" smtClean="0"/>
          </a:p>
          <a:p>
            <a:r>
              <a:rPr lang="en-US" sz="3600" dirty="0" err="1"/>
              <a:t>W</a:t>
            </a:r>
            <a:r>
              <a:rPr lang="en-US" sz="3600" dirty="0" err="1" smtClean="0"/>
              <a:t>ierd</a:t>
            </a:r>
            <a:endParaRPr lang="en-US" sz="3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30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2/3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029200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Estuary-a water passage where the tide meets a river </a:t>
            </a:r>
            <a:r>
              <a:rPr lang="en-US" sz="4000" dirty="0" smtClean="0"/>
              <a:t>current</a:t>
            </a:r>
          </a:p>
          <a:p>
            <a:r>
              <a:rPr lang="en-US" sz="4000" dirty="0"/>
              <a:t>Undulating-smooth wavelike </a:t>
            </a:r>
            <a:r>
              <a:rPr lang="en-US" sz="4000" dirty="0" smtClean="0"/>
              <a:t>motion</a:t>
            </a:r>
          </a:p>
          <a:p>
            <a:r>
              <a:rPr lang="en-US" sz="4000" dirty="0" smtClean="0"/>
              <a:t>Furtive-in a stealthy manner</a:t>
            </a:r>
          </a:p>
          <a:p>
            <a:r>
              <a:rPr lang="en-US" sz="4000" dirty="0" smtClean="0"/>
              <a:t>Spurned-rejected</a:t>
            </a:r>
          </a:p>
          <a:p>
            <a:r>
              <a:rPr lang="en-US" sz="4000" dirty="0" smtClean="0"/>
              <a:t>Disparagement-speaking in a disrespectful way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1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Juxtaposition-placing items side by side to allow images to gain significance.</a:t>
            </a:r>
          </a:p>
          <a:p>
            <a:endParaRPr lang="en-US" sz="4000" dirty="0"/>
          </a:p>
          <a:p>
            <a:pPr marL="114300" indent="0">
              <a:buNone/>
            </a:pPr>
            <a:r>
              <a:rPr lang="en-US" sz="4000" b="1" dirty="0" smtClean="0"/>
              <a:t>Watch for the image with the mice and the doctor.</a:t>
            </a:r>
          </a:p>
          <a:p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80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Things money can buy: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Things money can’t buy: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7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</TotalTime>
  <Words>79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English</vt:lpstr>
      <vt:lpstr>Agenda</vt:lpstr>
      <vt:lpstr>DOL</vt:lpstr>
      <vt:lpstr>Chapter 2/3 Vocabulary</vt:lpstr>
      <vt:lpstr>Literary Term</vt:lpstr>
      <vt:lpstr>Chapter 3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2012-10-24T20:08:33Z</dcterms:created>
  <dcterms:modified xsi:type="dcterms:W3CDTF">2012-10-24T20:35:49Z</dcterms:modified>
</cp:coreProperties>
</file>